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2" d="100"/>
          <a:sy n="152" d="100"/>
        </p:scale>
        <p:origin x="-112" y="-2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slide" Target="slides/slide2.xml"/>
  <Relationship Id="rId4" Type="http://schemas.openxmlformats.org/officeDocument/2006/relationships/slide" Target="slides/slide3.xml"/>
  <Relationship Id="rId5" Type="http://schemas.openxmlformats.org/officeDocument/2006/relationships/slide" Target="slides/slide4.xml"/>
  <Relationship Id="rId6" Type="http://schemas.openxmlformats.org/officeDocument/2006/relationships/slide" Target="slides/slide5.xml"/>
  <Relationship Id="rId7" Type="http://schemas.openxmlformats.org/officeDocument/2006/relationships/printerSettings" Target="printerSettings/printerSettings1.bin"/>
  <Relationship Id="rId8" Type="http://schemas.openxmlformats.org/officeDocument/2006/relationships/presProps" Target="presProps.xml"/>
  <Relationship Id="rId9" Type="http://schemas.openxmlformats.org/officeDocument/2006/relationships/viewProps" Target="viewProps.xml"/>
  <Relationship Id="rId10" Type="http://schemas.openxmlformats.org/officeDocument/2006/relationships/theme" Target="theme/theme1.xml"/>
  <Relationship Id="rId11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2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3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4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5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18725" y="3244334"/>
            <a:ext cx="37433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Italic = True</a:t>
            </a:r>
            <a:r>
              <a:rPr lang="en-US" i="0" dirty="0" smtClean="0"/>
              <a:t> Italic = False</a:t>
            </a:r>
            <a:r>
              <a:rPr lang="en-US" dirty="0" smtClean="0"/>
              <a:t> Italic = None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74501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14400" y="914400"/>
            <a:ext cx="18037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 default textbox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1828800"/>
            <a:ext cx="2177887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200" dirty="0" smtClean="0"/>
              <a:t>42pt text</a:t>
            </a:r>
            <a:endParaRPr lang="en-US" sz="4200" dirty="0"/>
          </a:p>
        </p:txBody>
      </p:sp>
    </p:spTree>
    <p:extLst>
      <p:ext uri="{BB962C8B-B14F-4D97-AF65-F5344CB8AC3E}">
        <p14:creationId xmlns:p14="http://schemas.microsoft.com/office/powerpoint/2010/main" val="15046452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121302" y="1437501"/>
            <a:ext cx="9188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Bold on</a:t>
            </a: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114183" y="3244334"/>
            <a:ext cx="9156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0" dirty="0" smtClean="0"/>
              <a:t>Bold off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582712" y="5051167"/>
            <a:ext cx="19785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Bold None (inherit)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25287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62850" y="2690336"/>
            <a:ext cx="181830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u="sng" dirty="0" smtClean="0"/>
              <a:t>Underline on</a:t>
            </a:r>
            <a:br>
              <a:rPr lang="en-US" u="sng" dirty="0" smtClean="0"/>
            </a:br>
            <a:r>
              <a:rPr lang="en-US" u="none" dirty="0" smtClean="0"/>
              <a:t>Underline off</a:t>
            </a:r>
            <a:br>
              <a:rPr lang="en-US" dirty="0" smtClean="0"/>
            </a:br>
            <a:r>
              <a:rPr lang="en-US" dirty="0" smtClean="0"/>
              <a:t>Underline inherit</a:t>
            </a:r>
            <a:br>
              <a:rPr lang="en-US" dirty="0" smtClean="0"/>
            </a:br>
            <a:r>
              <a:rPr lang="en-US" u="dbl" dirty="0" smtClean="0"/>
              <a:t>Underline double</a:t>
            </a:r>
            <a:br>
              <a:rPr lang="en-US" u="dbl" dirty="0" smtClean="0"/>
            </a:br>
            <a:r>
              <a:rPr lang="en-US" u="wavy" dirty="0" smtClean="0"/>
              <a:t>Underline wavy</a:t>
            </a:r>
            <a:endParaRPr lang="en-US" u="wavy" dirty="0"/>
          </a:p>
        </p:txBody>
      </p:sp>
    </p:spTree>
    <p:extLst>
      <p:ext uri="{BB962C8B-B14F-4D97-AF65-F5344CB8AC3E}">
        <p14:creationId xmlns:p14="http://schemas.microsoft.com/office/powerpoint/2010/main" val="53220399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952093" y="1437501"/>
            <a:ext cx="32398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dirty="0" smtClean="0"/>
              <a:t>Shape 0 – no explicit language id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2613453" y="3244334"/>
            <a:ext cx="39170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Shape 1 – MSO_LANGUAGE_ID.FRENCH</a:t>
            </a:r>
            <a:endParaRPr lang="fr-FR" dirty="0"/>
          </a:p>
        </p:txBody>
      </p:sp>
      <p:sp>
        <p:nvSpPr>
          <p:cNvPr id="4" name="TextBox 3"/>
          <p:cNvSpPr txBox="1"/>
          <p:nvPr/>
        </p:nvSpPr>
        <p:spPr>
          <a:xfrm>
            <a:off x="2654874" y="5051167"/>
            <a:ext cx="38342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l-PL" dirty="0" smtClean="0"/>
              <a:t>Shape 2 – MSO_LANGUAGE_ID.POLISH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695938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40</Words>
  <Application>Microsoft Macintosh PowerPoint</Application>
  <PresentationFormat>On-screen Show (4:3)</PresentationFormat>
  <Paragraphs>10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15</cp:revision>
  <dcterms:created xsi:type="dcterms:W3CDTF">2012-11-17T11:07:40Z</dcterms:created>
  <dcterms:modified xsi:type="dcterms:W3CDTF">2016-06-18T21:28:49Z</dcterms:modified>
  <cp:category/>
</cp:coreProperties>
</file>

<file path=docProps/thumbnail.jpeg>
</file>